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14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03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2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98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42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11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3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63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23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37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69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9AA4-9153-4F72-8B10-CE985992FB06}" type="datetimeFigureOut">
              <a:rPr kumimoji="1" lang="ja-JP" altLang="en-US" smtClean="0"/>
              <a:t>2016/7/4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EC954-8586-4B6B-8749-9BD9209F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505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2" y="267739"/>
            <a:ext cx="8899534" cy="5848053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00968" y="267740"/>
            <a:ext cx="1553496" cy="7064478"/>
          </a:xfrm>
        </p:spPr>
        <p:txBody>
          <a:bodyPr vert="eaVert">
            <a:noAutofit/>
          </a:bodyPr>
          <a:lstStyle/>
          <a:p>
            <a:pPr algn="just"/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こだわり</a:t>
            </a:r>
            <a:r>
              <a:rPr lang="ja-JP" alt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お米</a:t>
            </a:r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くせになる</a:t>
            </a:r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一杯</a:t>
            </a:r>
            <a:endParaRPr lang="en-US" altLang="ja-JP" sz="3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4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7844" y="275108"/>
            <a:ext cx="1814594" cy="65043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10000"/>
              </a:lnSpc>
            </a:pPr>
            <a:r>
              <a:rPr lang="ja-JP" alt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HGS行書体" panose="03000600000000000000" pitchFamily="66" charset="-128"/>
                <a:ea typeface="HGS行書体" panose="03000600000000000000" pitchFamily="66" charset="-128"/>
              </a:rPr>
              <a:t>佐藤の屋台</a:t>
            </a:r>
            <a:endParaRPr lang="ja-JP" alt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824972" y="3348065"/>
            <a:ext cx="461665" cy="343138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just"/>
            <a:r>
              <a:rPr lang="en-US" altLang="ja-JP" sz="1600" dirty="0" smtClean="0">
                <a:ln w="9525">
                  <a:solidFill>
                    <a:schemeClr val="bg1"/>
                  </a:solidFill>
                  <a:prstDash val="solid"/>
                </a:ln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600" dirty="0" smtClean="0">
                <a:ln w="9525">
                  <a:solidFill>
                    <a:schemeClr val="bg1"/>
                  </a:solidFill>
                  <a:prstDash val="solid"/>
                </a:ln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東神楽農協米 を使用していま</a:t>
            </a:r>
            <a:r>
              <a:rPr lang="ja-JP" altLang="en-US" dirty="0" smtClean="0">
                <a:ln w="9525">
                  <a:solidFill>
                    <a:schemeClr val="bg1"/>
                  </a:solidFill>
                  <a:prstDash val="solid"/>
                </a:ln>
                <a:latin typeface="HGS明朝B" panose="02020800000000000000" pitchFamily="18" charset="-128"/>
                <a:ea typeface="HGS明朝B" panose="02020800000000000000" pitchFamily="18" charset="-128"/>
              </a:rPr>
              <a:t>す。</a:t>
            </a:r>
            <a:endParaRPr lang="en-US" altLang="ja-JP" dirty="0" smtClean="0">
              <a:ln w="9525">
                <a:solidFill>
                  <a:schemeClr val="bg1"/>
                </a:solidFill>
                <a:prstDash val="solid"/>
              </a:ln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10158" y="3049732"/>
            <a:ext cx="48640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並盛　４５０円</a:t>
            </a:r>
            <a:endParaRPr lang="en-US" altLang="ja-JP" sz="5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大盛　５００円</a:t>
            </a:r>
            <a:endParaRPr lang="ja-JP" alt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54596" y="4804058"/>
            <a:ext cx="536395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ja-JP" alt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rgbClr val="00B0F0">
                      <a:alpha val="60000"/>
                    </a:srgb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トロピカルジュース　２００円　　　　　　　　　　　　　</a:t>
            </a:r>
            <a:endParaRPr lang="en-US" altLang="ja-JP" sz="3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00B0F0"/>
              </a:solidFill>
              <a:effectLst>
                <a:glow rad="101600">
                  <a:srgbClr val="00B0F0">
                    <a:alpha val="60000"/>
                  </a:srgb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just"/>
            <a:r>
              <a:rPr lang="ja-JP" alt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rgbClr val="00B0F0">
                      <a:alpha val="60000"/>
                    </a:srgb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rgbClr val="00B0F0">
                      <a:alpha val="60000"/>
                    </a:srgb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いちご</a:t>
            </a:r>
            <a:r>
              <a:rPr lang="ja-JP" alt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rgbClr val="00B0F0">
                      <a:alpha val="60000"/>
                    </a:srgb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rgbClr val="00B0F0">
                      <a:alpha val="60000"/>
                    </a:srgb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マンゴー</a:t>
            </a:r>
            <a:endParaRPr lang="en-US" altLang="ja-JP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F0"/>
              </a:solidFill>
              <a:effectLst>
                <a:glow rad="101600">
                  <a:srgbClr val="00B0F0">
                    <a:alpha val="60000"/>
                  </a:srgb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just"/>
            <a:r>
              <a:rPr lang="ja-JP" alt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rgbClr val="00B0F0">
                      <a:alpha val="60000"/>
                    </a:srgb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rgbClr val="00B0F0">
                      <a:alpha val="60000"/>
                    </a:srgb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メロン　　ブルーハワイ</a:t>
            </a:r>
            <a:endParaRPr lang="en-US" altLang="ja-JP" sz="3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00B0F0"/>
              </a:solidFill>
              <a:effectLst>
                <a:glow rad="101600">
                  <a:srgbClr val="00B0F0">
                    <a:alpha val="60000"/>
                  </a:srgb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sz="5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ja-JP" alt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 rot="1799413">
            <a:off x="4613657" y="729209"/>
            <a:ext cx="643319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看護研究サークル</a:t>
            </a:r>
            <a:endParaRPr lang="en-US" altLang="ja-JP" sz="4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この画像が目印！！</a:t>
            </a:r>
            <a:endParaRPr lang="ja-JP" altLang="en-US" sz="44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19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TM03457464[[fn=配当]]</Template>
  <TotalTime>136</TotalTime>
  <Words>27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HGPｺﾞｼｯｸE</vt:lpstr>
      <vt:lpstr>HGP創英角ｺﾞｼｯｸUB</vt:lpstr>
      <vt:lpstr>HGP創英角ﾎﾟｯﾌﾟ体</vt:lpstr>
      <vt:lpstr>HGS行書体</vt:lpstr>
      <vt:lpstr>HGS明朝B</vt:lpstr>
      <vt:lpstr>ＭＳ Ｐゴシック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佐藤倫</dc:creator>
  <cp:lastModifiedBy>佐藤 慶如</cp:lastModifiedBy>
  <cp:revision>9</cp:revision>
  <cp:lastPrinted>2016-06-10T10:20:07Z</cp:lastPrinted>
  <dcterms:created xsi:type="dcterms:W3CDTF">2016-06-10T09:14:59Z</dcterms:created>
  <dcterms:modified xsi:type="dcterms:W3CDTF">2016-07-04T07:32:33Z</dcterms:modified>
</cp:coreProperties>
</file>