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20375" cy="7559675"/>
  <p:notesSz cx="7099300" cy="10234613"/>
  <p:defaultTextStyle>
    <a:defPPr>
      <a:defRPr lang="en-US"/>
    </a:defPPr>
    <a:lvl1pPr marL="0" algn="l" defTabSz="519425" rtl="0" eaLnBrk="1" latinLnBrk="0" hangingPunct="1">
      <a:defRPr sz="2045" kern="1200">
        <a:solidFill>
          <a:schemeClr val="tx1"/>
        </a:solidFill>
        <a:latin typeface="+mn-lt"/>
        <a:ea typeface="+mn-ea"/>
        <a:cs typeface="+mn-cs"/>
      </a:defRPr>
    </a:lvl1pPr>
    <a:lvl2pPr marL="519425" algn="l" defTabSz="519425" rtl="0" eaLnBrk="1" latinLnBrk="0" hangingPunct="1">
      <a:defRPr sz="2045" kern="1200">
        <a:solidFill>
          <a:schemeClr val="tx1"/>
        </a:solidFill>
        <a:latin typeface="+mn-lt"/>
        <a:ea typeface="+mn-ea"/>
        <a:cs typeface="+mn-cs"/>
      </a:defRPr>
    </a:lvl2pPr>
    <a:lvl3pPr marL="1038850" algn="l" defTabSz="519425" rtl="0" eaLnBrk="1" latinLnBrk="0" hangingPunct="1">
      <a:defRPr sz="2045" kern="1200">
        <a:solidFill>
          <a:schemeClr val="tx1"/>
        </a:solidFill>
        <a:latin typeface="+mn-lt"/>
        <a:ea typeface="+mn-ea"/>
        <a:cs typeface="+mn-cs"/>
      </a:defRPr>
    </a:lvl3pPr>
    <a:lvl4pPr marL="1558275" algn="l" defTabSz="519425" rtl="0" eaLnBrk="1" latinLnBrk="0" hangingPunct="1">
      <a:defRPr sz="2045" kern="1200">
        <a:solidFill>
          <a:schemeClr val="tx1"/>
        </a:solidFill>
        <a:latin typeface="+mn-lt"/>
        <a:ea typeface="+mn-ea"/>
        <a:cs typeface="+mn-cs"/>
      </a:defRPr>
    </a:lvl4pPr>
    <a:lvl5pPr marL="2077700" algn="l" defTabSz="519425" rtl="0" eaLnBrk="1" latinLnBrk="0" hangingPunct="1">
      <a:defRPr sz="2045" kern="1200">
        <a:solidFill>
          <a:schemeClr val="tx1"/>
        </a:solidFill>
        <a:latin typeface="+mn-lt"/>
        <a:ea typeface="+mn-ea"/>
        <a:cs typeface="+mn-cs"/>
      </a:defRPr>
    </a:lvl5pPr>
    <a:lvl6pPr marL="2597125" algn="l" defTabSz="519425" rtl="0" eaLnBrk="1" latinLnBrk="0" hangingPunct="1">
      <a:defRPr sz="2045" kern="1200">
        <a:solidFill>
          <a:schemeClr val="tx1"/>
        </a:solidFill>
        <a:latin typeface="+mn-lt"/>
        <a:ea typeface="+mn-ea"/>
        <a:cs typeface="+mn-cs"/>
      </a:defRPr>
    </a:lvl6pPr>
    <a:lvl7pPr marL="3116550" algn="l" defTabSz="519425" rtl="0" eaLnBrk="1" latinLnBrk="0" hangingPunct="1">
      <a:defRPr sz="2045" kern="1200">
        <a:solidFill>
          <a:schemeClr val="tx1"/>
        </a:solidFill>
        <a:latin typeface="+mn-lt"/>
        <a:ea typeface="+mn-ea"/>
        <a:cs typeface="+mn-cs"/>
      </a:defRPr>
    </a:lvl7pPr>
    <a:lvl8pPr marL="3635974" algn="l" defTabSz="519425" rtl="0" eaLnBrk="1" latinLnBrk="0" hangingPunct="1">
      <a:defRPr sz="2045" kern="1200">
        <a:solidFill>
          <a:schemeClr val="tx1"/>
        </a:solidFill>
        <a:latin typeface="+mn-lt"/>
        <a:ea typeface="+mn-ea"/>
        <a:cs typeface="+mn-cs"/>
      </a:defRPr>
    </a:lvl8pPr>
    <a:lvl9pPr marL="4155399" algn="l" defTabSz="519425" rtl="0" eaLnBrk="1" latinLnBrk="0" hangingPunct="1">
      <a:defRPr sz="20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l">
              <a:defRPr sz="1300"/>
            </a:lvl1pPr>
          </a:lstStyle>
          <a:p>
            <a:r>
              <a:rPr kumimoji="1" lang="zh-TW" altLang="en-US"/>
              <a:t>受持患者記録３</a:t>
            </a:r>
            <a:r>
              <a:rPr kumimoji="1" lang="en-US" altLang="zh-TW"/>
              <a:t>(</a:t>
            </a:r>
            <a:r>
              <a:rPr kumimoji="1" lang="zh-TW" altLang="en-US"/>
              <a:t>関連図）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r">
              <a:defRPr sz="1300"/>
            </a:lvl1pPr>
          </a:lstStyle>
          <a:p>
            <a:fld id="{AEC1E36B-7C34-439D-A529-EECF5ECF0595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r">
              <a:defRPr sz="1300"/>
            </a:lvl1pPr>
          </a:lstStyle>
          <a:p>
            <a:fld id="{8DD9B897-F52D-40A7-B725-398CB1292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7711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l">
              <a:defRPr sz="1300"/>
            </a:lvl1pPr>
          </a:lstStyle>
          <a:p>
            <a:r>
              <a:rPr kumimoji="1" lang="zh-TW" altLang="en-US"/>
              <a:t>受持患者記録３</a:t>
            </a:r>
            <a:r>
              <a:rPr kumimoji="1" lang="en-US" altLang="zh-TW"/>
              <a:t>(</a:t>
            </a:r>
            <a:r>
              <a:rPr kumimoji="1" lang="zh-TW" altLang="en-US"/>
              <a:t>関連図）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r">
              <a:defRPr sz="1300"/>
            </a:lvl1pPr>
          </a:lstStyle>
          <a:p>
            <a:fld id="{104174CE-4EC4-425E-919C-2E4D37591168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79525"/>
            <a:ext cx="485140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1" tIns="49521" rIns="99041" bIns="495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9041" tIns="49521" rIns="99041" bIns="495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r">
              <a:defRPr sz="1300"/>
            </a:lvl1pPr>
          </a:lstStyle>
          <a:p>
            <a:fld id="{7C450150-BF60-40BF-9371-373F6530D8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590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1038850" rtl="0" eaLnBrk="1" latinLnBrk="0" hangingPunct="1">
      <a:defRPr kumimoji="1" sz="1363" kern="1200">
        <a:solidFill>
          <a:schemeClr val="tx1"/>
        </a:solidFill>
        <a:latin typeface="+mn-lt"/>
        <a:ea typeface="+mn-ea"/>
        <a:cs typeface="+mn-cs"/>
      </a:defRPr>
    </a:lvl1pPr>
    <a:lvl2pPr marL="519425" algn="l" defTabSz="1038850" rtl="0" eaLnBrk="1" latinLnBrk="0" hangingPunct="1">
      <a:defRPr kumimoji="1" sz="1363" kern="1200">
        <a:solidFill>
          <a:schemeClr val="tx1"/>
        </a:solidFill>
        <a:latin typeface="+mn-lt"/>
        <a:ea typeface="+mn-ea"/>
        <a:cs typeface="+mn-cs"/>
      </a:defRPr>
    </a:lvl2pPr>
    <a:lvl3pPr marL="1038850" algn="l" defTabSz="1038850" rtl="0" eaLnBrk="1" latinLnBrk="0" hangingPunct="1">
      <a:defRPr kumimoji="1" sz="1363" kern="1200">
        <a:solidFill>
          <a:schemeClr val="tx1"/>
        </a:solidFill>
        <a:latin typeface="+mn-lt"/>
        <a:ea typeface="+mn-ea"/>
        <a:cs typeface="+mn-cs"/>
      </a:defRPr>
    </a:lvl3pPr>
    <a:lvl4pPr marL="1558275" algn="l" defTabSz="1038850" rtl="0" eaLnBrk="1" latinLnBrk="0" hangingPunct="1">
      <a:defRPr kumimoji="1" sz="1363" kern="1200">
        <a:solidFill>
          <a:schemeClr val="tx1"/>
        </a:solidFill>
        <a:latin typeface="+mn-lt"/>
        <a:ea typeface="+mn-ea"/>
        <a:cs typeface="+mn-cs"/>
      </a:defRPr>
    </a:lvl4pPr>
    <a:lvl5pPr marL="2077700" algn="l" defTabSz="1038850" rtl="0" eaLnBrk="1" latinLnBrk="0" hangingPunct="1">
      <a:defRPr kumimoji="1" sz="1363" kern="1200">
        <a:solidFill>
          <a:schemeClr val="tx1"/>
        </a:solidFill>
        <a:latin typeface="+mn-lt"/>
        <a:ea typeface="+mn-ea"/>
        <a:cs typeface="+mn-cs"/>
      </a:defRPr>
    </a:lvl5pPr>
    <a:lvl6pPr marL="2597125" algn="l" defTabSz="1038850" rtl="0" eaLnBrk="1" latinLnBrk="0" hangingPunct="1">
      <a:defRPr kumimoji="1" sz="1363" kern="1200">
        <a:solidFill>
          <a:schemeClr val="tx1"/>
        </a:solidFill>
        <a:latin typeface="+mn-lt"/>
        <a:ea typeface="+mn-ea"/>
        <a:cs typeface="+mn-cs"/>
      </a:defRPr>
    </a:lvl6pPr>
    <a:lvl7pPr marL="3116550" algn="l" defTabSz="1038850" rtl="0" eaLnBrk="1" latinLnBrk="0" hangingPunct="1">
      <a:defRPr kumimoji="1" sz="1363" kern="1200">
        <a:solidFill>
          <a:schemeClr val="tx1"/>
        </a:solidFill>
        <a:latin typeface="+mn-lt"/>
        <a:ea typeface="+mn-ea"/>
        <a:cs typeface="+mn-cs"/>
      </a:defRPr>
    </a:lvl7pPr>
    <a:lvl8pPr marL="3635974" algn="l" defTabSz="1038850" rtl="0" eaLnBrk="1" latinLnBrk="0" hangingPunct="1">
      <a:defRPr kumimoji="1" sz="1363" kern="1200">
        <a:solidFill>
          <a:schemeClr val="tx1"/>
        </a:solidFill>
        <a:latin typeface="+mn-lt"/>
        <a:ea typeface="+mn-ea"/>
        <a:cs typeface="+mn-cs"/>
      </a:defRPr>
    </a:lvl8pPr>
    <a:lvl9pPr marL="4155399" algn="l" defTabSz="1038850" rtl="0" eaLnBrk="1" latinLnBrk="0" hangingPunct="1">
      <a:defRPr kumimoji="1" sz="136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6528" y="1237197"/>
            <a:ext cx="9027319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7547" y="3970580"/>
            <a:ext cx="796528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96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52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00207" y="402483"/>
            <a:ext cx="2290018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0152" y="402483"/>
            <a:ext cx="6737300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7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37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620" y="1884671"/>
            <a:ext cx="9160073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620" y="5059035"/>
            <a:ext cx="9160073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49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0151" y="2012414"/>
            <a:ext cx="4513659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565" y="2012414"/>
            <a:ext cx="4513659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34" y="402484"/>
            <a:ext cx="9160073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35" y="1853171"/>
            <a:ext cx="4492916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35" y="2761381"/>
            <a:ext cx="4492916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565" y="1853171"/>
            <a:ext cx="451504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565" y="2761381"/>
            <a:ext cx="451504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2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41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79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34" y="503978"/>
            <a:ext cx="342534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5043" y="1088455"/>
            <a:ext cx="5376565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34" y="2267902"/>
            <a:ext cx="342534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22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34" y="503978"/>
            <a:ext cx="342534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15043" y="1088455"/>
            <a:ext cx="5376565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34" y="2267902"/>
            <a:ext cx="342534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50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0151" y="402484"/>
            <a:ext cx="9160073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151" y="2012414"/>
            <a:ext cx="9160073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0151" y="7006700"/>
            <a:ext cx="238958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0EEC5-5DAF-41A8-83EE-F648A6D86C2D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99" y="7006700"/>
            <a:ext cx="358437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00640" y="7006700"/>
            <a:ext cx="238958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5000A-8C00-492C-8EB6-A715FA6D65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89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 rot="5400000">
            <a:off x="-512534" y="5866779"/>
            <a:ext cx="2261976" cy="234951"/>
          </a:xfrm>
        </p:spPr>
        <p:txBody>
          <a:bodyPr/>
          <a:lstStyle/>
          <a:p>
            <a:r>
              <a:rPr kumimoji="1" lang="zh-TW" altLang="en-US" sz="10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基礎看護学実習</a:t>
            </a:r>
            <a:r>
              <a:rPr kumimoji="1" lang="en-US" altLang="zh-TW" sz="10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Ⅱ</a:t>
            </a:r>
            <a:r>
              <a:rPr kumimoji="1" lang="zh-TW" altLang="en-US" sz="10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zh-TW" altLang="en-US" sz="9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記録様式５</a:t>
            </a:r>
            <a:endParaRPr kumimoji="1" lang="ja-JP" altLang="en-US" sz="9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22687" y="205881"/>
            <a:ext cx="9207176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2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受持患者記録３</a:t>
            </a:r>
            <a:r>
              <a:rPr lang="ja-JP" altLang="ja-JP" sz="105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（関連図）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</a:t>
            </a:r>
            <a:r>
              <a:rPr lang="ja-JP" altLang="ja-JP" sz="1050" u="sng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学生番号　　　　</a:t>
            </a:r>
            <a:r>
              <a:rPr lang="ja-JP" altLang="en-US" sz="1050" u="sng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ja-JP" sz="1050" u="sng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学生氏名</a:t>
            </a:r>
            <a:r>
              <a:rPr lang="en-US" altLang="ja-JP" sz="1050" u="sng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					</a:t>
            </a:r>
            <a:r>
              <a:rPr lang="ja-JP" altLang="ja-JP" sz="1050" u="sng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50" u="sng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u="sng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</a:t>
            </a:r>
            <a:r>
              <a:rPr lang="ja-JP" altLang="ja-JP" u="sng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</a:t>
            </a:r>
            <a:endParaRPr lang="ja-JP" altLang="en-US" dirty="0"/>
          </a:p>
        </p:txBody>
      </p:sp>
      <p:pic>
        <p:nvPicPr>
          <p:cNvPr id="10" name="図 9" descr="\\svdc03\保健福祉学部教員\izumisawamk\マイ ドキュメント\My Pictures\pictuers\yjimage[6]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060" y="1184642"/>
            <a:ext cx="687705" cy="9728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81639DD-5EA5-4DE2-A557-2C20DC25696B}"/>
              </a:ext>
            </a:extLst>
          </p:cNvPr>
          <p:cNvSpPr/>
          <p:nvPr/>
        </p:nvSpPr>
        <p:spPr>
          <a:xfrm>
            <a:off x="4467828" y="1882161"/>
            <a:ext cx="1409097" cy="69112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4511776" y="1927124"/>
            <a:ext cx="1321200" cy="601200"/>
          </a:xfrm>
          <a:prstGeom prst="roundRect">
            <a:avLst>
              <a:gd name="adj" fmla="val 10351"/>
            </a:avLst>
          </a:prstGeom>
          <a:noFill/>
          <a:ln w="6350" cap="flat" cmpd="dbl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470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99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ＭＳ Ｐ明朝</vt:lpstr>
      <vt:lpstr>ＭＳ 明朝</vt:lpstr>
      <vt:lpstr>新細明體</vt:lpstr>
      <vt:lpstr>游ゴシック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izumisawamk</dc:creator>
  <cp:lastModifiedBy>伊東 美穂</cp:lastModifiedBy>
  <cp:revision>34</cp:revision>
  <cp:lastPrinted>2021-08-13T06:20:05Z</cp:lastPrinted>
  <dcterms:created xsi:type="dcterms:W3CDTF">2018-06-04T02:41:49Z</dcterms:created>
  <dcterms:modified xsi:type="dcterms:W3CDTF">2022-10-17T08:34:20Z</dcterms:modified>
</cp:coreProperties>
</file>